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 showGuides="1">
      <p:cViewPr varScale="1">
        <p:scale>
          <a:sx n="69" d="100"/>
          <a:sy n="69" d="100"/>
        </p:scale>
        <p:origin x="-142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7BE04-CE13-4489-82A6-2F65EB73213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0A273-4EBC-4216-A0F7-17489D31851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0A273-4EBC-4216-A0F7-17489D3185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E0A273-4EBC-4216-A0F7-17489D31851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04375B35-7AB4-49FB-8842-4982376CCA86}" type="datetime1">
              <a:rPr lang="en-US" smtClean="0"/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83636-D64A-4C98-8763-721936C87F5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160C-ED8D-4C08-BBA5-61C8BD6BE9E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5C5D491-B04F-4220-B3F7-72F96E8D45E5}" type="datetime1">
              <a:rPr lang="en-US" smtClean="0"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FB1A5CE9-97C3-402F-96B5-6AAA04F93614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91C2-0A72-474D-909F-B6AEE94DB48D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86D7F-D32A-4601-A152-456D7D2F932A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0EDDE46-B479-4B37-A4D4-AE523B306B6E}" type="datetime1">
              <a:rPr lang="en-US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9C51-5607-4FF6-9151-7BAFAFF5E62D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  <a:endParaRPr lang="en-US"/>
          </a:p>
          <a:p>
            <a:pPr lvl="1" eaLnBrk="1" latinLnBrk="0" hangingPunct="1"/>
            <a:r>
              <a:rPr lang="en-US"/>
              <a:t>Second level</a:t>
            </a:r>
            <a:endParaRPr lang="en-US"/>
          </a:p>
          <a:p>
            <a:pPr lvl="2" eaLnBrk="1" latinLnBrk="0" hangingPunct="1"/>
            <a:r>
              <a:rPr lang="en-US"/>
              <a:t>Third level</a:t>
            </a:r>
            <a:endParaRPr lang="en-US"/>
          </a:p>
          <a:p>
            <a:pPr lvl="3" eaLnBrk="1" latinLnBrk="0" hangingPunct="1"/>
            <a:r>
              <a:rPr lang="en-US"/>
              <a:t>Fourth level</a:t>
            </a:r>
            <a:endParaRPr lang="en-US"/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E1FB7D4-A567-4BB2-B967-64A012026438}" type="datetime1">
              <a:rPr lang="en-US" smtClean="0"/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6FC13C1-F8BE-464E-8026-68F5BD4C3F45}" type="datetime1">
              <a:rPr lang="en-US" smtClean="0"/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9CBFD58-032B-4D4E-9A90-15534290D568}" type="slidenum">
              <a:rPr lang="en-US" smtClean="0"/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  <a:endParaRPr kumimoji="0" lang="en-US"/>
          </a:p>
          <a:p>
            <a:pPr lvl="1" eaLnBrk="1" latinLnBrk="0" hangingPunct="1"/>
            <a:r>
              <a:rPr kumimoji="0" lang="en-US"/>
              <a:t>Second level</a:t>
            </a:r>
            <a:endParaRPr kumimoji="0" lang="en-US"/>
          </a:p>
          <a:p>
            <a:pPr lvl="2" eaLnBrk="1" latinLnBrk="0" hangingPunct="1"/>
            <a:r>
              <a:rPr kumimoji="0" lang="en-US"/>
              <a:t>Third level</a:t>
            </a:r>
            <a:endParaRPr kumimoji="0" lang="en-US"/>
          </a:p>
          <a:p>
            <a:pPr lvl="3" eaLnBrk="1" latinLnBrk="0" hangingPunct="1"/>
            <a:r>
              <a:rPr kumimoji="0" lang="en-US"/>
              <a:t>Fourth level</a:t>
            </a:r>
            <a:endParaRPr kumimoji="0" lang="en-US"/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5FDF443-9AD8-464B-8A29-FF001FD12AF5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1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9CBFD58-032B-4D4E-9A90-15534290D56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 panose="05000000000000000000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 panose="05000000000000000000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MovieMagic</a:t>
            </a:r>
            <a:r>
              <a:rPr lang="en-US" dirty="0"/>
              <a:t>: The streaming aspect for Cinematography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</a:t>
            </a:r>
            <a:endParaRPr lang="en-US" dirty="0"/>
          </a:p>
          <a:p>
            <a:r>
              <a:rPr lang="en-US" dirty="0" err="1"/>
              <a:t>Jenisha</a:t>
            </a:r>
            <a:r>
              <a:rPr lang="en-US" dirty="0"/>
              <a:t>  </a:t>
            </a:r>
            <a:r>
              <a:rPr lang="en-US" dirty="0" err="1"/>
              <a:t>Sthapit</a:t>
            </a:r>
            <a:endParaRPr lang="en-US" dirty="0"/>
          </a:p>
          <a:p>
            <a:r>
              <a:rPr lang="en-US" dirty="0" err="1"/>
              <a:t>Rusha</a:t>
            </a:r>
            <a:r>
              <a:rPr lang="en-US" dirty="0"/>
              <a:t> </a:t>
            </a:r>
            <a:r>
              <a:rPr lang="en-US" dirty="0" err="1"/>
              <a:t>Manandhar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revolutionary movie streaming platform offering affordability, quality, and accessibility.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Streaming Quality and Offline Viewing</a:t>
            </a:r>
            <a:endParaRPr lang="en-US" dirty="0"/>
          </a:p>
          <a:p>
            <a:r>
              <a:rPr lang="en-US" dirty="0"/>
              <a:t>High Subscription Costs</a:t>
            </a:r>
            <a:endParaRPr lang="en-US" dirty="0"/>
          </a:p>
          <a:p>
            <a:r>
              <a:rPr lang="en-US" dirty="0"/>
              <a:t>Advertisements and Interruptions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Enhance user experience with HD streaming,  community engagement, and data security.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pic>
        <p:nvPicPr>
          <p:cNvPr id="7" name="Content Placeholder 6" descr="C:\Users\DELL\Downloads\wf.jpg"/>
          <p:cNvPicPr>
            <a:picLocks noGrp="1"/>
          </p:cNvPicPr>
          <p:nvPr>
            <p:ph sz="quarter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67056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pic>
        <p:nvPicPr>
          <p:cNvPr id="6" name="Picture 5" descr="C:\Users\DELL\Downloads\usecase (3).jp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28800"/>
            <a:ext cx="3676650" cy="3942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Diagram: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34083" cy="36147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  <p:pic>
        <p:nvPicPr>
          <p:cNvPr id="3" name="finalclip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4030" y="1447800"/>
            <a:ext cx="7635240" cy="431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  <a:r>
              <a:rPr lang="en-US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Improved user experience.
Enhanced engagement and features.
Continuous improvement ahead.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0</TotalTime>
  <Words>575</Words>
  <Application>WPS Presentation</Application>
  <PresentationFormat>On-screen Show (4:3)</PresentationFormat>
  <Paragraphs>71</Paragraphs>
  <Slides>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Wingdings</vt:lpstr>
      <vt:lpstr>Wingdings 2</vt:lpstr>
      <vt:lpstr>Wingdings</vt:lpstr>
      <vt:lpstr>Century Schoolbook</vt:lpstr>
      <vt:lpstr>Segoe Print</vt:lpstr>
      <vt:lpstr>Microsoft YaHei</vt:lpstr>
      <vt:lpstr>Arial Unicode MS</vt:lpstr>
      <vt:lpstr>Calibri</vt:lpstr>
      <vt:lpstr>Oriel</vt:lpstr>
      <vt:lpstr>MovieMagic: The streaming aspect for Cinematography</vt:lpstr>
      <vt:lpstr>Introduction</vt:lpstr>
      <vt:lpstr>Problem Statement</vt:lpstr>
      <vt:lpstr>Objectives:</vt:lpstr>
      <vt:lpstr>Methodology:</vt:lpstr>
      <vt:lpstr>Use Case:</vt:lpstr>
      <vt:lpstr>Architectural Diagram:</vt:lpstr>
      <vt:lpstr>Demo Video:</vt:lpstr>
      <vt:lpstr>Conclusion: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KATHA: The streaming aspect for Cinematography</dc:title>
  <dc:creator>DELL</dc:creator>
  <cp:lastModifiedBy>rusha</cp:lastModifiedBy>
  <cp:revision>16</cp:revision>
  <dcterms:created xsi:type="dcterms:W3CDTF">2024-01-28T12:28:00Z</dcterms:created>
  <dcterms:modified xsi:type="dcterms:W3CDTF">2024-07-12T01:04:35Z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56BF6AE6DC5E462A8076C5D5884412CA_12</vt:lpwstr>
  </property>
  <property fmtid="{D5CDD505-2E9C-101B-9397-08002B2CF9AE}" pid="3" name="KSOProductBuildVer">
    <vt:lpwstr>1033-12.2.0.17153</vt:lpwstr>
  </property>
</Properties>
</file>